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Arial Black" panose="020B0A04020102020204" pitchFamily="34" charset="0"/>
      <p:bold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D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73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nchiuniv.ac.i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96019C4-A583-0F4B-96A8-073B0C735164}"/>
              </a:ext>
            </a:extLst>
          </p:cNvPr>
          <p:cNvSpPr txBox="1">
            <a:spLocks/>
          </p:cNvSpPr>
          <p:nvPr/>
        </p:nvSpPr>
        <p:spPr>
          <a:xfrm>
            <a:off x="3767847" y="4133815"/>
            <a:ext cx="6593681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11229A026 - Meyrina D</a:t>
            </a:r>
          </a:p>
          <a:p>
            <a:pPr marL="0" indent="0" algn="ctr">
              <a:buNone/>
            </a:pPr>
            <a:r>
              <a:rPr lang="en-US" b="1" dirty="0"/>
              <a:t>11229A050 - Vibhu Shreesh H S</a:t>
            </a:r>
          </a:p>
          <a:p>
            <a:pPr marL="0" indent="0" algn="ctr">
              <a:buNone/>
            </a:pPr>
            <a:r>
              <a:rPr lang="en-US" b="1" dirty="0"/>
              <a:t>GUIDED BY:</a:t>
            </a:r>
          </a:p>
          <a:p>
            <a:pPr marL="0" indent="0" algn="ctr">
              <a:buNone/>
            </a:pPr>
            <a:r>
              <a:rPr lang="en-US" b="1" dirty="0"/>
              <a:t>JEEVAN DHAMODHARAN</a:t>
            </a:r>
          </a:p>
          <a:p>
            <a:pPr marL="0" indent="0" algn="ctr">
              <a:buNone/>
            </a:pPr>
            <a:r>
              <a:rPr lang="en-IN" b="1" dirty="0"/>
              <a:t>ASSISTANT PROFESSOR CSE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F962C-09D9-C7AD-CFA6-8747DFDE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96" y="349153"/>
            <a:ext cx="2225390" cy="2007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F47F3E-FCA9-98EA-925D-0225D1B92177}"/>
              </a:ext>
            </a:extLst>
          </p:cNvPr>
          <p:cNvSpPr txBox="1"/>
          <p:nvPr/>
        </p:nvSpPr>
        <p:spPr>
          <a:xfrm>
            <a:off x="1040396" y="3002697"/>
            <a:ext cx="12048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+mj-lt"/>
              </a:rPr>
              <a:t>TOPIC : </a:t>
            </a:r>
            <a:r>
              <a:rPr lang="en-US" sz="2800" dirty="0"/>
              <a:t>Azure Active Directory in Authentication &amp; Authorization (MFA)</a:t>
            </a:r>
            <a:endParaRPr lang="en-IN" sz="28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51C211-A0A4-A921-7BCE-0AB8D1CC77C4}"/>
              </a:ext>
            </a:extLst>
          </p:cNvPr>
          <p:cNvSpPr txBox="1"/>
          <p:nvPr/>
        </p:nvSpPr>
        <p:spPr>
          <a:xfrm>
            <a:off x="4052465" y="481592"/>
            <a:ext cx="95375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rial Black"/>
                <a:ea typeface="Arial Black"/>
                <a:cs typeface="Arial Black"/>
                <a:sym typeface="Arial Black"/>
              </a:rPr>
              <a:t>SRI CHANDRASEKHARENDRA SARASWATHI VISWA MAHAVIDHYALAYA</a:t>
            </a:r>
            <a:br>
              <a:rPr lang="en-US" sz="1800" b="1" dirty="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(Deemed to be university u/s 3 of UGC act 1956)</a:t>
            </a:r>
            <a:br>
              <a:rPr lang="en-US" sz="1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(Accredited with “A” by NAAC)</a:t>
            </a:r>
            <a:br>
              <a:rPr lang="en-US" sz="1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Enathur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Kanchipuram – 631561.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Tamilnadu</a:t>
            </a:r>
            <a:br>
              <a:rPr lang="en-US" sz="1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u="sng" dirty="0"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www.kanchiuniv.ac.in</a:t>
            </a:r>
            <a:br>
              <a:rPr lang="en-US" sz="1800" b="1" u="sng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1800" b="1" u="sng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>
                <a:latin typeface="Arial Black"/>
                <a:ea typeface="Arial Black"/>
                <a:cs typeface="Arial Black"/>
                <a:sym typeface="Arial"/>
              </a:rPr>
              <a:t>Department of Computer Science and Engineering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0D8AF2-AC96-C815-E798-595469FC9741}"/>
              </a:ext>
            </a:extLst>
          </p:cNvPr>
          <p:cNvSpPr/>
          <p:nvPr/>
        </p:nvSpPr>
        <p:spPr>
          <a:xfrm>
            <a:off x="12756995" y="7772400"/>
            <a:ext cx="187340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18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D310EFB-5E74-4651-FBD8-2911E71AF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097228-5B1B-4E55-5538-1BE8C79B2CBE}"/>
              </a:ext>
            </a:extLst>
          </p:cNvPr>
          <p:cNvSpPr/>
          <p:nvPr/>
        </p:nvSpPr>
        <p:spPr>
          <a:xfrm>
            <a:off x="578734" y="486137"/>
            <a:ext cx="4375231" cy="6748040"/>
          </a:xfrm>
          <a:prstGeom prst="rect">
            <a:avLst/>
          </a:prstGeom>
          <a:solidFill>
            <a:srgbClr val="AED6EF"/>
          </a:solidFill>
          <a:ln>
            <a:solidFill>
              <a:srgbClr val="AED6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5CF13-7824-5A3F-4D98-8B9423A80CD4}"/>
              </a:ext>
            </a:extLst>
          </p:cNvPr>
          <p:cNvSpPr/>
          <p:nvPr/>
        </p:nvSpPr>
        <p:spPr>
          <a:xfrm>
            <a:off x="12709003" y="7789762"/>
            <a:ext cx="1921397" cy="439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6DA8A-124D-4E00-6145-6CF3253508C5}"/>
              </a:ext>
            </a:extLst>
          </p:cNvPr>
          <p:cNvSpPr txBox="1"/>
          <p:nvPr/>
        </p:nvSpPr>
        <p:spPr>
          <a:xfrm>
            <a:off x="5683169" y="2939970"/>
            <a:ext cx="71577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>
                <a:latin typeface="Petrona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5543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0727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Azure Active Directory: Authentication and Authorization with MFA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623667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contemporary businesses, protecting valuable resources is essential. This presentation discusses how Active Directory (AD) combines with Multi-Factor Authentication (MFA) to enhance authentication and authorization. AD handles identities, whereas MFA provides a security factor (e.g., mobile app or OTP) to authenticate users, preventing credential stealing. This approach strikes the perfect balance between security and usability, perfect for protecting systems and information.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79894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80656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782038"/>
            <a:ext cx="123110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Vibhu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89F4C9-FCF5-74C3-723C-F692A4405405}"/>
              </a:ext>
            </a:extLst>
          </p:cNvPr>
          <p:cNvSpPr/>
          <p:nvPr/>
        </p:nvSpPr>
        <p:spPr>
          <a:xfrm>
            <a:off x="6134582" y="6678592"/>
            <a:ext cx="2395960" cy="694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3C77-584C-871C-45BF-9CE001B8A6D1}"/>
              </a:ext>
            </a:extLst>
          </p:cNvPr>
          <p:cNvSpPr/>
          <p:nvPr/>
        </p:nvSpPr>
        <p:spPr>
          <a:xfrm>
            <a:off x="12709003" y="7720314"/>
            <a:ext cx="2199189" cy="509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D4A25D-1B0C-6F8F-F7DC-24F4A0FC3F83}"/>
              </a:ext>
            </a:extLst>
          </p:cNvPr>
          <p:cNvSpPr/>
          <p:nvPr/>
        </p:nvSpPr>
        <p:spPr>
          <a:xfrm>
            <a:off x="7457998" y="1697219"/>
            <a:ext cx="6378613" cy="2026266"/>
          </a:xfrm>
          <a:prstGeom prst="rect">
            <a:avLst/>
          </a:prstGeom>
          <a:solidFill>
            <a:srgbClr val="AED6EF"/>
          </a:solidFill>
          <a:ln>
            <a:solidFill>
              <a:srgbClr val="AED6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rgbClr val="AED6EF"/>
                </a:solidFill>
              </a:ln>
              <a:solidFill>
                <a:srgbClr val="AED6E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21301-4E85-1A35-49E5-4D9C3E01E4A9}"/>
              </a:ext>
            </a:extLst>
          </p:cNvPr>
          <p:cNvSpPr/>
          <p:nvPr/>
        </p:nvSpPr>
        <p:spPr>
          <a:xfrm>
            <a:off x="793790" y="1710909"/>
            <a:ext cx="6521410" cy="2026266"/>
          </a:xfrm>
          <a:prstGeom prst="rect">
            <a:avLst/>
          </a:prstGeom>
          <a:solidFill>
            <a:srgbClr val="AED6EF"/>
          </a:solidFill>
          <a:ln>
            <a:solidFill>
              <a:srgbClr val="AED6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32312" y="711189"/>
            <a:ext cx="77241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AD and MFA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077456" y="19914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Active Directory (AD)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213287" y="25672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trusted pillar of identity management, AD verifies user identities and enforces role-based access.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1902" y="1972433"/>
            <a:ext cx="478000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Multi-Factor Authentication (MFA)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600794" y="248964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MFA adds a vital layer of defense, ensuring only authenticated individuals pass through with a second proof of trust.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8140" y="4163038"/>
            <a:ext cx="6339819" cy="2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6BDF0D-5703-30E4-9789-A36CD57D3C7C}"/>
              </a:ext>
            </a:extLst>
          </p:cNvPr>
          <p:cNvSpPr/>
          <p:nvPr/>
        </p:nvSpPr>
        <p:spPr>
          <a:xfrm>
            <a:off x="12709003" y="7500395"/>
            <a:ext cx="1921397" cy="729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E7D05D-0DDE-3688-A105-EB1B3422296F}"/>
              </a:ext>
            </a:extLst>
          </p:cNvPr>
          <p:cNvSpPr txBox="1"/>
          <p:nvPr/>
        </p:nvSpPr>
        <p:spPr>
          <a:xfrm rot="10800000" flipV="1">
            <a:off x="628141" y="5026902"/>
            <a:ext cx="6200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Together, they create a streamlined, secure framework—protecting resources with efficiency and elegance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20273A-5655-845D-C118-F3EF3FB5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492" y="4255998"/>
            <a:ext cx="4780002" cy="32443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667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Disadvantages of AD and MFA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845356"/>
            <a:ext cx="3664863" cy="2800707"/>
          </a:xfrm>
          <a:prstGeom prst="roundRect">
            <a:avLst>
              <a:gd name="adj" fmla="val 34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3079790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Complexity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9600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technical skills for configuration and integration. Misconfigurations lead to security problems.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5356"/>
            <a:ext cx="3664863" cy="2800707"/>
          </a:xfrm>
          <a:prstGeom prst="roundRect">
            <a:avLst>
              <a:gd name="adj" fmla="val 34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30797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 Implications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587948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 licensing costs (e.g., Azure AD Premium) and infrastructure overhead add expenses.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72877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6107311"/>
            <a:ext cx="379154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Experience Challenges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615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Resistance to change and MFA fatigue can hinder productivity.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229"/>
            <a:ext cx="732353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Advantages of AD and MFA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2665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20440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Security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4400669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MFA limits unauthorized access and counteracts attacks such as phishing and brute force.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72665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520440"/>
            <a:ext cx="2292072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Centralized Identity Management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912304" y="4772739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 simplifies user and permission management within on-premises and cloud environments.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72665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520440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Fine-grained Authorization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1544538" y="4400669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access control (RBAC) and conditional access provide least-privilege access.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F0FB8C-3E75-828C-632D-CD2F7DCD5202}"/>
              </a:ext>
            </a:extLst>
          </p:cNvPr>
          <p:cNvSpPr/>
          <p:nvPr/>
        </p:nvSpPr>
        <p:spPr>
          <a:xfrm>
            <a:off x="12824749" y="7731889"/>
            <a:ext cx="1805651" cy="497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602" y="794742"/>
            <a:ext cx="7813596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Methodologies for Implementation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602" y="2326838"/>
            <a:ext cx="950238" cy="1413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6876" y="2516862"/>
            <a:ext cx="249459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 &amp; Assess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86876" y="2942511"/>
            <a:ext cx="6578322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goals, evaluate risks, audit infrastructure, and align stakeholders.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602" y="3740468"/>
            <a:ext cx="950238" cy="11403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6876" y="3930491"/>
            <a:ext cx="2534603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&amp; Architecture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86876" y="4356140"/>
            <a:ext cx="657832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 Structure, set up MFA, cloud services integration, and policy set.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602" y="4880848"/>
            <a:ext cx="950238" cy="11403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6876" y="5070872"/>
            <a:ext cx="249459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86876" y="5496520"/>
            <a:ext cx="657832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test, rollout in phases, sync AD, and onboard users with training.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1602" y="6021229"/>
            <a:ext cx="950238" cy="141362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86876" y="6211253"/>
            <a:ext cx="249459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Agile Iteration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386876" y="6636901"/>
            <a:ext cx="6578322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feedback, revise policies, test adjustments, and constantly improve.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144F12-2122-0053-2166-EF645783E894}"/>
              </a:ext>
            </a:extLst>
          </p:cNvPr>
          <p:cNvSpPr/>
          <p:nvPr/>
        </p:nvSpPr>
        <p:spPr>
          <a:xfrm>
            <a:off x="12778451" y="7662441"/>
            <a:ext cx="1851949" cy="567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964"/>
            <a:ext cx="72509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Procedural Steps for Setup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431852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21167" y="289488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6586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Prerequisites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3166824"/>
            <a:ext cx="7601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AD setup, select an MFA solution, and confirm required licenses.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41301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93790" y="3869888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2808089" y="433292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096703"/>
            <a:ext cx="388703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Installation &amp; Configuration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604861"/>
            <a:ext cx="79670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MFA solution, configure AD user attributes, and set up MFA policies.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793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93790" y="5307925"/>
            <a:ext cx="6521410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3895011" y="595241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534739"/>
            <a:ext cx="29837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Enable &amp; Enroll Users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04289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 MFA in Azure AD or third-party admin portal; users sign up authenticator methods.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03A13F-DACD-EE7F-7C8A-2631F40966FA}"/>
              </a:ext>
            </a:extLst>
          </p:cNvPr>
          <p:cNvSpPr/>
          <p:nvPr/>
        </p:nvSpPr>
        <p:spPr>
          <a:xfrm>
            <a:off x="12685853" y="7650866"/>
            <a:ext cx="1944547" cy="57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7416"/>
            <a:ext cx="104542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Testing, Monitoring, and Optimization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986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&amp; Monitoring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975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 MFA prompts for essential systems.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97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logs (Azure AD, Windows Event Viewer, or third-party dashboards).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498652"/>
            <a:ext cx="330088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Optimization &amp; Security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40975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the MFA policies.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397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for trusted devices.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819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watch for security issues.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792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steps ensure that the system is not only secure but also efficient and user-friendly.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E0EE4-A509-E497-71FD-AA01E956B70E}"/>
              </a:ext>
            </a:extLst>
          </p:cNvPr>
          <p:cNvSpPr/>
          <p:nvPr/>
        </p:nvSpPr>
        <p:spPr>
          <a:xfrm>
            <a:off x="12732152" y="7720314"/>
            <a:ext cx="1898248" cy="509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65333"/>
            <a:ext cx="73527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AAD with MFA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74975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Active Directory (AAD) with MFA provides secure authentication for hybrid and multi-cloud environments. It protects access, enforces policies, and integrates with platforms like AWS. While similar to AWS IAM and Cognito, AAD's deep Microsoft integration and identity-driven security make it a strong choice for enterprises.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C4170-7B6B-8467-960F-052D6B6506B0}"/>
              </a:ext>
            </a:extLst>
          </p:cNvPr>
          <p:cNvSpPr/>
          <p:nvPr/>
        </p:nvSpPr>
        <p:spPr>
          <a:xfrm>
            <a:off x="12732152" y="7697165"/>
            <a:ext cx="1898248" cy="532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610</Words>
  <Application>Microsoft Office PowerPoint</Application>
  <PresentationFormat>Custom</PresentationFormat>
  <Paragraphs>70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Petrona Bold</vt:lpstr>
      <vt:lpstr>Arial Black</vt:lpstr>
      <vt:lpstr>Arial</vt:lpstr>
      <vt:lpstr>Inter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Vibhu HSV</cp:lastModifiedBy>
  <cp:revision>4</cp:revision>
  <dcterms:created xsi:type="dcterms:W3CDTF">2025-03-20T16:08:55Z</dcterms:created>
  <dcterms:modified xsi:type="dcterms:W3CDTF">2025-03-21T02:25:44Z</dcterms:modified>
</cp:coreProperties>
</file>